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84" r:id="rId8"/>
    <p:sldId id="261" r:id="rId9"/>
    <p:sldId id="265" r:id="rId10"/>
    <p:sldId id="266" r:id="rId11"/>
    <p:sldId id="285" r:id="rId12"/>
    <p:sldId id="270" r:id="rId13"/>
    <p:sldId id="272" r:id="rId14"/>
    <p:sldId id="273" r:id="rId15"/>
    <p:sldId id="281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2"/>
  </p:normalViewPr>
  <p:slideViewPr>
    <p:cSldViewPr snapToGrid="0" snapToObjects="1" showGuides="1">
      <p:cViewPr varScale="1">
        <p:scale>
          <a:sx n="70" d="100"/>
          <a:sy n="70" d="100"/>
        </p:scale>
        <p:origin x="1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3D7B-8961-4F43-8DAF-C2B36915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698A5-8642-C84E-AA6F-28E3F5236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E749-EFA1-334F-A2FF-62D1E17A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2D5F-337E-9A44-A97E-E1D6CBB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FFF9-7928-1749-9125-812CF0A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AD09-73AF-8C44-9CFF-7F2934BF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A0C6B-495D-114E-B2CF-F2631416E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BDA0-BB08-4E45-ACB9-73DEAA8D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BA968-B956-644C-827F-ADA67BA9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6B15-98DE-5048-B737-FC1EB49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F0FB7-857D-7142-9888-61F6EC3D9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0A01-189A-194D-BFC8-42B70A9AF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44FA-C30C-E746-92B6-E0CD5FA7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B2FA-6FB1-8A49-ACAC-ED88706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BBF9-78CD-6F41-8338-C76298CA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E052-7B58-8446-88DD-4E631644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F0-F510-AC4C-92FC-E46598C6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AC80-DCFE-DE4F-8B7C-7598C88F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AFF-E19A-884D-8A45-1E8DF365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16EA-9BE0-F84C-A7DD-BB0C762A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4197-48BA-8F49-88A1-14B49E4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8A5C5-85EA-3246-BB75-AD3CE59A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BE04A-3CA7-5744-81F5-8BF15E78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B91D9-E845-B141-B1B5-B25E50E5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FA90-1BBE-104E-B070-65F20BF0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4175-96C0-2A42-B211-2BBCDF8B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46C7-0638-6042-B417-71BAD6B4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70C95-323D-E44E-A261-A96255231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959D-1B8F-5740-B0EA-7A08F5C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A66E1-F80C-5D40-9AAE-F7F9F3E3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8DDE5-7678-4A4F-95DB-C392FAC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BFB5-47CE-374F-BA6A-8CF043B4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5A68-7FCA-8041-A1F0-28F09727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BE589-95AF-5B4F-9C73-2EAAF032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690A9-4B04-4749-B86B-19C5CAEC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5D23B-A101-4B4E-B10E-01B80CAA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E1150-D199-DA47-BE94-530123B2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B25FE-BAE4-5943-BDEB-2DCB9E77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D28AC-5E2E-6844-AACD-3F823327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C6C-82D0-9C43-BEA2-87808F74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2A8BF-A848-E045-8EDD-FC3D0DB5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FCA86-1AB1-CC4A-9498-74FDAF7E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3E140-3291-064C-9439-D001237C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5B14C-8A13-614B-B956-95A2162D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81107-03B0-5545-AB22-E09CBADD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F581-529C-2A4A-AC3C-BD589847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6365-7A04-284E-A475-E67040BE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582E-FECC-B648-A857-5AC33EE4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DB554-C722-3844-8D46-63288923E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68A46-58C7-684E-AA52-1A703A0C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289EE-06AC-C04A-8FB3-59A8F3F2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45568-D99A-204A-9DB1-DA57F9A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EE34-7FD4-DF42-AEE5-28BAEACB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D1D28-21DA-4841-B158-9C70E4C4C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42B0D-FF44-0B47-A71E-09DAAACB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B9E2-C861-2443-B27A-395FD219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FB321-E23A-0C45-A875-48D1336E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B0D03-BA87-FC4F-8049-E6F32C44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D6BD7-242D-2B40-9905-6589DBE7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56E2-CF78-B543-B576-695DE8CF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4D13-140F-0F45-B20B-D68E0735B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E17F-049F-D643-9E85-E81E39DB2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B6C80-308F-2E4E-AEB2-CE7EC0207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463875120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5E168-A2A4-9948-BF34-2499495D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13B6B-E228-C54B-BDC9-D8FC9C0B0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602FF-D184-5249-BFA1-7F40DC8772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438893-DBA8-174D-A5E2-DC8B47CE11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455721B-B327-5E46-996A-C8CA67CF3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DB8178-C5F1-6B4F-BE64-036C5ACB20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09988-3467-1F47-A837-4AA71B22D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D95D1-3C13-9342-BA8B-B93B119B9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5E168-A2A4-9948-BF34-2499495D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298D6AC-77F3-3448-AC56-8643F8829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6000B1-D9AD-7F46-8618-08E206ED1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2" name="Online Media 1" title="2018-04-28 Vision Film">
            <a:hlinkClick r:id="" action="ppaction://media"/>
            <a:extLst>
              <a:ext uri="{FF2B5EF4-FFF2-40B4-BE49-F238E27FC236}">
                <a16:creationId xmlns:a16="http://schemas.microsoft.com/office/drawing/2014/main" id="{22F7C9E1-C15A-4829-B178-55981E9511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BB3F3-AD39-1A4D-9068-157D106CF0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7EE06B-FA4E-9D43-8F4B-5BC0D6241C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9BF2A3A-DF35-F34C-98C8-54206C731B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D6075-8F5C-CE44-8B0F-B272E79204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132A80F7-3DA3-8D4D-9694-C49F7BC9EE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A2D63AB0-1C92-9743-95D3-1101EE91F5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AAFAD7B-BDFB-8B43-BFA8-4720CEEBD9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651CD10-2F6A-7D43-80C3-9BC2E3B51D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9193F-A273-9C40-8307-9C444E248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A90146-DC19-1A44-955B-05C3F7B29E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238F6B7-DAC9-4942-A6BF-DCFE2E2F7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4B44827-1A67-B147-AA5D-E5804C45AF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BE959004-A670-1149-89E0-1B9B74D64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david@relaxedathome.org.uk</cp:lastModifiedBy>
  <cp:revision>17</cp:revision>
  <dcterms:created xsi:type="dcterms:W3CDTF">2019-04-26T16:52:34Z</dcterms:created>
  <dcterms:modified xsi:type="dcterms:W3CDTF">2023-02-28T18:17:22Z</dcterms:modified>
</cp:coreProperties>
</file>